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9144000" cy="5143500" type="screen16x9"/>
  <p:notesSz cx="6858000" cy="9144000"/>
  <p:embeddedFontLst>
    <p:embeddedFont>
      <p:font typeface="Cambria" panose="02040503050406030204" pitchFamily="18" charset="0"/>
      <p:regular r:id="rId11"/>
      <p:bold r:id="rId12"/>
      <p:italic r:id="rId13"/>
      <p:boldItalic r:id="rId14"/>
    </p:embeddedFont>
    <p:embeddedFont>
      <p:font typeface="Roboto" panose="02000000000000000000" pitchFamily="2" charset="0"/>
      <p:regular r:id="rId15"/>
      <p:bold r:id="rId16"/>
      <p:italic r:id="rId17"/>
      <p:boldItalic r:id="rId18"/>
    </p:embeddedFont>
    <p:embeddedFont>
      <p:font typeface="Roboto Medium" panose="02000000000000000000" pitchFamily="2" charset="0"/>
      <p:regular r:id="rId19"/>
      <p:bold r:id="rId20"/>
      <p:italic r:id="rId21"/>
      <p:boldItalic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60"/>
    <p:restoredTop sz="89524"/>
  </p:normalViewPr>
  <p:slideViewPr>
    <p:cSldViewPr snapToGrid="0">
      <p:cViewPr varScale="1">
        <p:scale>
          <a:sx n="152" d="100"/>
          <a:sy n="152" d="100"/>
        </p:scale>
        <p:origin x="792" y="1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presProps" Target="presProps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font" Target="fonts/font1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a4c255db40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a4c255db40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 few tips and trips to hopefully make using the shell a little more efficient. </a:t>
            </a: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a4c255db40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a4c255db40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ambria"/>
                <a:ea typeface="Cambria"/>
                <a:cs typeface="Cambria"/>
                <a:sym typeface="Cambria"/>
              </a:rPr>
              <a:t>Instead of typing `clear` continually try ctrl-l</a:t>
            </a:r>
            <a:endParaRPr dirty="0">
              <a:latin typeface="Cambria"/>
              <a:ea typeface="Cambria"/>
              <a:cs typeface="Cambria"/>
              <a:sym typeface="Cambria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Font typeface="Cambria"/>
              <a:buChar char="●"/>
            </a:pPr>
            <a:r>
              <a:rPr lang="en" dirty="0">
                <a:latin typeface="Cambria"/>
                <a:ea typeface="Cambria"/>
                <a:cs typeface="Cambria"/>
                <a:sym typeface="Cambria"/>
              </a:rPr>
              <a:t>Simple to type</a:t>
            </a:r>
            <a:endParaRPr dirty="0">
              <a:latin typeface="Cambria"/>
              <a:ea typeface="Cambria"/>
              <a:cs typeface="Cambria"/>
              <a:sym typeface="Cambria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Font typeface="Cambria"/>
              <a:buChar char="●"/>
            </a:pPr>
            <a:r>
              <a:rPr lang="en" dirty="0">
                <a:latin typeface="Cambria"/>
                <a:ea typeface="Cambria"/>
                <a:cs typeface="Cambria"/>
                <a:sym typeface="Cambria"/>
              </a:rPr>
              <a:t>Doesn’t pollute history</a:t>
            </a: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Font typeface="Cambria"/>
              <a:buChar char="●"/>
            </a:pPr>
            <a:endParaRPr lang="en" dirty="0">
              <a:latin typeface="Cambria"/>
              <a:ea typeface="Cambria"/>
              <a:cs typeface="Cambria"/>
              <a:sym typeface="Cambria"/>
            </a:endParaRPr>
          </a:p>
          <a:p>
            <a:pPr marL="158750" lvl="0" indent="0" algn="l" rtl="0">
              <a:spcBef>
                <a:spcPts val="0"/>
              </a:spcBef>
              <a:spcAft>
                <a:spcPts val="0"/>
              </a:spcAft>
              <a:buSzPts val="1100"/>
              <a:buFont typeface="Cambria"/>
              <a:buNone/>
            </a:pPr>
            <a:r>
              <a:rPr lang="en" dirty="0">
                <a:latin typeface="Cambria"/>
                <a:ea typeface="Cambria"/>
                <a:cs typeface="Cambria"/>
                <a:sym typeface="Cambria"/>
              </a:rPr>
              <a:t>An example </a:t>
            </a: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Font typeface="Cambria"/>
              <a:buChar char="●"/>
            </a:pPr>
            <a:endParaRPr lang="en" dirty="0">
              <a:latin typeface="Cambria"/>
              <a:ea typeface="Cambria"/>
              <a:cs typeface="Cambria"/>
              <a:sym typeface="Cambria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Font typeface="Cambria"/>
              <a:buChar char="●"/>
            </a:pPr>
            <a:endParaRPr dirty="0"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a52b7b8ab9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a52b7b8ab9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a4c255db40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a4c255db40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dirty="0" err="1"/>
              <a:t>Cmds</a:t>
            </a:r>
            <a:r>
              <a:rPr lang="en-US" dirty="0"/>
              <a:t> to help navigate and reuse </a:t>
            </a:r>
            <a:r>
              <a:rPr lang="en-US" dirty="0" err="1"/>
              <a:t>cmds</a:t>
            </a:r>
            <a:r>
              <a:rPr lang="en-US" dirty="0"/>
              <a:t> (or parts of </a:t>
            </a:r>
            <a:r>
              <a:rPr lang="en-US" dirty="0" err="1"/>
              <a:t>cmds</a:t>
            </a:r>
            <a:r>
              <a:rPr lang="en-US" dirty="0"/>
              <a:t>) from your history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dirty="0"/>
              <a:t>On Mac Option is ALT</a:t>
            </a:r>
            <a:endParaRPr lang="en" dirty="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dirty="0"/>
              <a:t>CTRL-p/CTRL-n - scroll through history like using arrows w/o moving hands from home row </a:t>
            </a:r>
            <a:endParaRPr dirty="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dirty="0"/>
              <a:t>CTRL-r - search history for pattern, ctrl-r again to continue back (‘up’) through the history</a:t>
            </a: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dirty="0"/>
              <a:t>Operations with/on previous </a:t>
            </a:r>
            <a:r>
              <a:rPr lang="en" dirty="0" err="1"/>
              <a:t>cmds</a:t>
            </a:r>
            <a:endParaRPr lang="en" dirty="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endParaRPr lang="en" dirty="0"/>
          </a:p>
          <a:p>
            <a:pPr marL="15875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dirty="0"/>
              <a:t>A few examples (in order)</a:t>
            </a: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9eca7696f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9eca7696f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9f8e61784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9f8e61784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Commands to help quickly move around and delete text on the command line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Some examples (in order)</a:t>
            </a: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a539f2b03e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a539f2b03e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My slack</a:t>
            </a:r>
          </a:p>
          <a:p>
            <a:r>
              <a:rPr lang="en-US" dirty="0"/>
              <a:t>The slides and videos are available on my G</a:t>
            </a:r>
            <a:r>
              <a:rPr lang="en-US"/>
              <a:t>ithub</a:t>
            </a:r>
            <a:r>
              <a:rPr lang="en-US" dirty="0"/>
              <a:t> page. </a:t>
            </a:r>
          </a:p>
        </p:txBody>
      </p:sp>
    </p:spTree>
    <p:extLst>
      <p:ext uri="{BB962C8B-B14F-4D97-AF65-F5344CB8AC3E}">
        <p14:creationId xmlns:p14="http://schemas.microsoft.com/office/powerpoint/2010/main" val="7845038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Font typeface="Roboto Medium"/>
              <a:buNone/>
              <a:defRPr sz="52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Font typeface="Roboto Medium"/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"/>
              <a:buChar char="●"/>
              <a:defRPr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977150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Not so stupid shell tricks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2293550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434343"/>
                </a:solidFill>
              </a:rPr>
              <a:t>tips &amp; tricks to simplify shell navigation</a:t>
            </a:r>
            <a:endParaRPr>
              <a:solidFill>
                <a:srgbClr val="434343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6" name="Google Shape;56;p13"/>
          <p:cNvPicPr preferRelativeResize="0"/>
          <p:nvPr/>
        </p:nvPicPr>
        <p:blipFill rotWithShape="1">
          <a:blip r:embed="rId3">
            <a:alphaModFix/>
          </a:blip>
          <a:srcRect r="74051"/>
          <a:stretch/>
        </p:blipFill>
        <p:spPr>
          <a:xfrm>
            <a:off x="38100" y="4447300"/>
            <a:ext cx="651975" cy="64075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 txBox="1"/>
          <p:nvPr/>
        </p:nvSpPr>
        <p:spPr>
          <a:xfrm>
            <a:off x="600774" y="4503700"/>
            <a:ext cx="1484057" cy="369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@</a:t>
            </a:r>
            <a:r>
              <a:rPr lang="en" sz="2300" b="1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brettm</a:t>
            </a:r>
            <a:endParaRPr sz="2300"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8" name="Google Shape;58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77126" y="4249850"/>
            <a:ext cx="913525" cy="83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latin typeface="Roboto Medium"/>
                <a:ea typeface="Roboto Medium"/>
                <a:cs typeface="Roboto Medium"/>
                <a:sym typeface="Roboto Medium"/>
              </a:rPr>
              <a:t>Let’s start with a clean slate</a:t>
            </a:r>
            <a:endParaRPr sz="32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4" name="Google Shape;64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000" dirty="0">
                <a:latin typeface="Cambria"/>
                <a:ea typeface="Cambria"/>
                <a:cs typeface="Cambria"/>
                <a:sym typeface="Cambria"/>
              </a:rPr>
              <a:t>CTRL-l</a:t>
            </a:r>
            <a:endParaRPr sz="2000" dirty="0"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8520600" cy="52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 Thx Bye</a:t>
            </a:r>
            <a:endParaRPr/>
          </a:p>
        </p:txBody>
      </p:sp>
      <p:pic>
        <p:nvPicPr>
          <p:cNvPr id="3" name="clear.mp4" descr="clear.mp4">
            <a:hlinkClick r:id="" action="ppaction://media"/>
            <a:extLst>
              <a:ext uri="{FF2B5EF4-FFF2-40B4-BE49-F238E27FC236}">
                <a16:creationId xmlns:a16="http://schemas.microsoft.com/office/drawing/2014/main" id="{F942652A-C107-494C-969C-0E75F3C78E2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" y="535044"/>
            <a:ext cx="6869113" cy="4617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85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Use the past to simplify the future 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dirty="0">
                <a:solidFill>
                  <a:srgbClr val="434343"/>
                </a:solidFill>
              </a:rPr>
              <a:t>(history)</a:t>
            </a:r>
            <a:endParaRPr sz="1800" dirty="0">
              <a:solidFill>
                <a:srgbClr val="434343"/>
              </a:solidFill>
            </a:endParaRPr>
          </a:p>
        </p:txBody>
      </p:sp>
      <p:sp>
        <p:nvSpPr>
          <p:cNvPr id="76" name="Google Shape;76;p16"/>
          <p:cNvSpPr txBox="1">
            <a:spLocks noGrp="1"/>
          </p:cNvSpPr>
          <p:nvPr>
            <p:ph type="body" idx="1"/>
          </p:nvPr>
        </p:nvSpPr>
        <p:spPr>
          <a:xfrm>
            <a:off x="125275" y="1367406"/>
            <a:ext cx="8861400" cy="371524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ambria"/>
                <a:ea typeface="Cambria"/>
                <a:cs typeface="Cambria"/>
                <a:sym typeface="Cambria"/>
              </a:rPr>
              <a:t>CTRL-p / CTRL-n - Go back in history list/go forward in history list</a:t>
            </a:r>
            <a:endParaRPr dirty="0">
              <a:latin typeface="Cambria"/>
              <a:ea typeface="Cambria"/>
              <a:cs typeface="Cambria"/>
              <a:sym typeface="Cambria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dirty="0">
                <a:latin typeface="Cambria"/>
                <a:ea typeface="Cambria"/>
                <a:cs typeface="Cambria"/>
                <a:sym typeface="Cambria"/>
              </a:rPr>
              <a:t>CTRL-r                     - Reverse search history.</a:t>
            </a:r>
            <a:endParaRPr dirty="0">
              <a:latin typeface="Cambria"/>
              <a:ea typeface="Cambria"/>
              <a:cs typeface="Cambria"/>
              <a:sym typeface="Cambria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dirty="0">
                <a:latin typeface="Cambria"/>
                <a:ea typeface="Cambria"/>
                <a:cs typeface="Cambria"/>
                <a:sym typeface="Cambria"/>
              </a:rPr>
              <a:t>^</a:t>
            </a:r>
            <a:r>
              <a:rPr lang="en" dirty="0" err="1">
                <a:latin typeface="Cambria"/>
                <a:ea typeface="Cambria"/>
                <a:cs typeface="Cambria"/>
                <a:sym typeface="Cambria"/>
              </a:rPr>
              <a:t>foo^bar</a:t>
            </a:r>
            <a:r>
              <a:rPr lang="en" dirty="0">
                <a:latin typeface="Cambria"/>
                <a:ea typeface="Cambria"/>
                <a:cs typeface="Cambria"/>
                <a:sym typeface="Cambria"/>
              </a:rPr>
              <a:t>                 - Replace ‘foo’ with ‘bar’ in first matching string of previous command</a:t>
            </a:r>
            <a:endParaRPr dirty="0">
              <a:latin typeface="Cambria"/>
              <a:ea typeface="Cambria"/>
              <a:cs typeface="Cambria"/>
              <a:sym typeface="Cambria"/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dirty="0">
                <a:latin typeface="Cambria"/>
                <a:ea typeface="Cambria"/>
                <a:cs typeface="Cambria"/>
                <a:sym typeface="Cambria"/>
              </a:rPr>
              <a:t>!!:</a:t>
            </a:r>
            <a:r>
              <a:rPr lang="en" dirty="0" err="1">
                <a:latin typeface="Cambria"/>
                <a:ea typeface="Cambria"/>
                <a:cs typeface="Cambria"/>
                <a:sym typeface="Cambria"/>
              </a:rPr>
              <a:t>gs</a:t>
            </a:r>
            <a:r>
              <a:rPr lang="en" dirty="0">
                <a:latin typeface="Cambria"/>
                <a:ea typeface="Cambria"/>
                <a:cs typeface="Cambria"/>
                <a:sym typeface="Cambria"/>
              </a:rPr>
              <a:t>/foo/bar/        - Replace ’foo’ with ‘bar’ globally (for all matches of ‘foo’) in previous</a:t>
            </a:r>
            <a:endParaRPr dirty="0">
              <a:latin typeface="Cambria"/>
              <a:ea typeface="Cambria"/>
              <a:cs typeface="Cambria"/>
              <a:sym typeface="Cambri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ambria"/>
                <a:ea typeface="Cambria"/>
                <a:cs typeface="Cambria"/>
                <a:sym typeface="Cambria"/>
              </a:rPr>
              <a:t>                                      command  (!!:s/foo/bar/ is the same as ^</a:t>
            </a:r>
            <a:r>
              <a:rPr lang="en" dirty="0" err="1">
                <a:latin typeface="Cambria"/>
                <a:ea typeface="Cambria"/>
                <a:cs typeface="Cambria"/>
                <a:sym typeface="Cambria"/>
              </a:rPr>
              <a:t>foo^bar</a:t>
            </a:r>
            <a:r>
              <a:rPr lang="en" dirty="0">
                <a:latin typeface="Cambria"/>
                <a:ea typeface="Cambria"/>
                <a:cs typeface="Cambria"/>
                <a:sym typeface="Cambria"/>
              </a:rPr>
              <a:t>)                             </a:t>
            </a:r>
            <a:endParaRPr dirty="0">
              <a:latin typeface="Cambria"/>
              <a:ea typeface="Cambria"/>
              <a:cs typeface="Cambria"/>
              <a:sym typeface="Cambria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dirty="0">
                <a:latin typeface="Cambria"/>
                <a:ea typeface="Cambria"/>
                <a:cs typeface="Cambria"/>
                <a:sym typeface="Cambria"/>
              </a:rPr>
              <a:t>!!                                 - Refer to previous command (in full)</a:t>
            </a:r>
            <a:endParaRPr dirty="0">
              <a:latin typeface="Cambria"/>
              <a:ea typeface="Cambria"/>
              <a:cs typeface="Cambria"/>
              <a:sym typeface="Cambria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dirty="0">
                <a:latin typeface="Cambria"/>
                <a:ea typeface="Cambria"/>
                <a:cs typeface="Cambria"/>
                <a:sym typeface="Cambria"/>
              </a:rPr>
              <a:t>ESC . / ALT-.            - Insert last argument to previous command</a:t>
            </a:r>
            <a:br>
              <a:rPr lang="en" dirty="0">
                <a:latin typeface="Cambria"/>
                <a:ea typeface="Cambria"/>
                <a:cs typeface="Cambria"/>
                <a:sym typeface="Cambria"/>
              </a:rPr>
            </a:br>
            <a:r>
              <a:rPr lang="en" dirty="0">
                <a:latin typeface="Cambria"/>
                <a:ea typeface="Cambria"/>
                <a:cs typeface="Cambria"/>
                <a:sym typeface="Cambria"/>
              </a:rPr>
              <a:t>                                       (tap ESC then .)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>
            <a:spLocks noGrp="1"/>
          </p:cNvSpPr>
          <p:nvPr>
            <p:ph type="title"/>
          </p:nvPr>
        </p:nvSpPr>
        <p:spPr>
          <a:xfrm>
            <a:off x="311700" y="945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Let do the time warp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" name="history.mp4" descr="history.mp4">
            <a:hlinkClick r:id="" action="ppaction://media"/>
            <a:extLst>
              <a:ext uri="{FF2B5EF4-FFF2-40B4-BE49-F238E27FC236}">
                <a16:creationId xmlns:a16="http://schemas.microsoft.com/office/drawing/2014/main" id="{5DB80AE6-0D43-0B48-866D-BD52A22BCE4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" y="667224"/>
            <a:ext cx="6869113" cy="44762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5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9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It’s just a jump to the left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434343"/>
                </a:solidFill>
              </a:rPr>
              <a:t>(cursor movement and deleting)</a:t>
            </a:r>
            <a:endParaRPr sz="1800" dirty="0">
              <a:solidFill>
                <a:srgbClr val="434343"/>
              </a:solidFill>
            </a:endParaRPr>
          </a:p>
        </p:txBody>
      </p:sp>
      <p:sp>
        <p:nvSpPr>
          <p:cNvPr id="88" name="Google Shape;88;p18"/>
          <p:cNvSpPr txBox="1">
            <a:spLocks noGrp="1"/>
          </p:cNvSpPr>
          <p:nvPr>
            <p:ph type="body" idx="1"/>
          </p:nvPr>
        </p:nvSpPr>
        <p:spPr>
          <a:xfrm>
            <a:off x="311700" y="1516375"/>
            <a:ext cx="8520600" cy="339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latin typeface="Cambria" panose="02040503050406030204" pitchFamily="18" charset="0"/>
              </a:rPr>
              <a:t>CTRL-a / CTRL-e              - go to beginning/end of line</a:t>
            </a:r>
            <a:endParaRPr dirty="0">
              <a:latin typeface="Cambria" panose="02040503050406030204" pitchFamily="18" charset="0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latin typeface="Cambria" panose="02040503050406030204" pitchFamily="18" charset="0"/>
              </a:rPr>
              <a:t>CTRL-f / CTRL-b               - move forward/backward one character</a:t>
            </a:r>
            <a:endParaRPr dirty="0">
              <a:latin typeface="Cambria" panose="02040503050406030204" pitchFamily="18" charset="0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dirty="0">
                <a:latin typeface="Cambria" panose="02040503050406030204" pitchFamily="18" charset="0"/>
              </a:rPr>
              <a:t>ALT-f / ALT-b                    - move forward/backwards one word</a:t>
            </a:r>
            <a:endParaRPr dirty="0">
              <a:latin typeface="Cambria" panose="02040503050406030204" pitchFamily="18" charset="0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latin typeface="Cambria" panose="02040503050406030204" pitchFamily="18" charset="0"/>
              </a:rPr>
              <a:t>CTRL-d / CTRL-h              - delete forward/backward from cursor one character</a:t>
            </a:r>
            <a:endParaRPr dirty="0">
              <a:latin typeface="Cambria" panose="02040503050406030204" pitchFamily="18" charset="0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latin typeface="Cambria" panose="02040503050406030204" pitchFamily="18" charset="0"/>
              </a:rPr>
              <a:t>ALT-d / ALT-backspace  - delete forward/backward from cursor one word</a:t>
            </a:r>
            <a:endParaRPr dirty="0">
              <a:latin typeface="Cambria" panose="02040503050406030204" pitchFamily="18" charset="0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latin typeface="Cambria" panose="02040503050406030204" pitchFamily="18" charset="0"/>
              </a:rPr>
              <a:t>CTRL-w                                - alternate of ALT-backspace</a:t>
            </a:r>
            <a:endParaRPr dirty="0">
              <a:latin typeface="Cambria" panose="02040503050406030204" pitchFamily="18" charset="0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>
              <a:latin typeface="Cambria" panose="02040503050406030204" pitchFamily="18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9"/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8520600" cy="58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oboto Medium"/>
                <a:ea typeface="Roboto Medium"/>
                <a:cs typeface="Roboto Medium"/>
                <a:sym typeface="Roboto Medium"/>
              </a:rPr>
              <a:t>And then a slide to the right</a:t>
            </a:r>
            <a:endParaRPr dirty="0"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" name="movement.mp4" descr="movement.mp4">
            <a:hlinkClick r:id="" action="ppaction://media"/>
            <a:extLst>
              <a:ext uri="{FF2B5EF4-FFF2-40B4-BE49-F238E27FC236}">
                <a16:creationId xmlns:a16="http://schemas.microsoft.com/office/drawing/2014/main" id="{C78A7011-4FF0-B940-97F1-51857C67150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" y="588300"/>
            <a:ext cx="6869113" cy="4555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2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56;p13">
            <a:extLst>
              <a:ext uri="{FF2B5EF4-FFF2-40B4-BE49-F238E27FC236}">
                <a16:creationId xmlns:a16="http://schemas.microsoft.com/office/drawing/2014/main" id="{BDC249EA-E81A-3548-9C57-DEBB756305E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r="74051"/>
          <a:stretch/>
        </p:blipFill>
        <p:spPr>
          <a:xfrm>
            <a:off x="311700" y="1510100"/>
            <a:ext cx="651975" cy="64075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57;p13">
            <a:extLst>
              <a:ext uri="{FF2B5EF4-FFF2-40B4-BE49-F238E27FC236}">
                <a16:creationId xmlns:a16="http://schemas.microsoft.com/office/drawing/2014/main" id="{79489A81-EDD1-0241-B825-C8A128406A0C}"/>
              </a:ext>
            </a:extLst>
          </p:cNvPr>
          <p:cNvSpPr txBox="1"/>
          <p:nvPr/>
        </p:nvSpPr>
        <p:spPr>
          <a:xfrm>
            <a:off x="885999" y="1510100"/>
            <a:ext cx="1484057" cy="369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@</a:t>
            </a:r>
            <a:r>
              <a:rPr lang="en" sz="2400" b="1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brettm</a:t>
            </a:r>
            <a:endParaRPr sz="2400"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B23A44-F614-8645-80AA-A102579E161E}"/>
              </a:ext>
            </a:extLst>
          </p:cNvPr>
          <p:cNvSpPr txBox="1"/>
          <p:nvPr/>
        </p:nvSpPr>
        <p:spPr>
          <a:xfrm>
            <a:off x="963675" y="2543824"/>
            <a:ext cx="79850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</a:rPr>
              <a:t>https://</a:t>
            </a:r>
            <a:r>
              <a:rPr lang="en-US" sz="2400" b="1" dirty="0" err="1">
                <a:latin typeface="Roboto" panose="02000000000000000000" pitchFamily="2" charset="0"/>
                <a:ea typeface="Roboto" panose="02000000000000000000" pitchFamily="2" charset="0"/>
              </a:rPr>
              <a:t>github.com</a:t>
            </a:r>
            <a: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  <a:r>
              <a:rPr lang="en-US" sz="2400" b="1" dirty="0" err="1">
                <a:latin typeface="Roboto" panose="02000000000000000000" pitchFamily="2" charset="0"/>
                <a:ea typeface="Roboto" panose="02000000000000000000" pitchFamily="2" charset="0"/>
              </a:rPr>
              <a:t>brettmiller</a:t>
            </a:r>
            <a: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</a:rPr>
              <a:t>/not-so-stupid-shell-tricks</a:t>
            </a:r>
          </a:p>
        </p:txBody>
      </p:sp>
      <p:pic>
        <p:nvPicPr>
          <p:cNvPr id="1026" name="Picture 2" descr="GitHub Octocat">
            <a:extLst>
              <a:ext uri="{FF2B5EF4-FFF2-40B4-BE49-F238E27FC236}">
                <a16:creationId xmlns:a16="http://schemas.microsoft.com/office/drawing/2014/main" id="{9B7487A7-5A5D-F044-80C5-91911F4435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960" y="2471993"/>
            <a:ext cx="795454" cy="661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1228527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214</TotalTime>
  <Words>379</Words>
  <Application>Microsoft Macintosh PowerPoint</Application>
  <PresentationFormat>On-screen Show (16:9)</PresentationFormat>
  <Paragraphs>45</Paragraphs>
  <Slides>8</Slides>
  <Notes>8</Notes>
  <HiddenSlides>0</HiddenSlides>
  <MMClips>3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Roboto Medium</vt:lpstr>
      <vt:lpstr>Roboto</vt:lpstr>
      <vt:lpstr>Cambria</vt:lpstr>
      <vt:lpstr>Arial</vt:lpstr>
      <vt:lpstr>Simple Light</vt:lpstr>
      <vt:lpstr>Not so stupid shell tricks </vt:lpstr>
      <vt:lpstr>Let’s start with a clean slate</vt:lpstr>
      <vt:lpstr>K Thx Bye</vt:lpstr>
      <vt:lpstr>Use the past to simplify the future  (history)</vt:lpstr>
      <vt:lpstr>Let do the time warp</vt:lpstr>
      <vt:lpstr>It’s just a jump to the left (cursor movement and deleting)</vt:lpstr>
      <vt:lpstr>And then a slide to the right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Not so stupid shell tricks </dc:title>
  <cp:lastModifiedBy>Miller, Brett</cp:lastModifiedBy>
  <cp:revision>18</cp:revision>
  <dcterms:modified xsi:type="dcterms:W3CDTF">2020-10-27T04:57:32Z</dcterms:modified>
</cp:coreProperties>
</file>